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80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27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4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01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30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84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35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92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31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2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25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0E8CB-6001-4E76-B3EE-5E835B9EDD56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90B80-F461-48C3-866A-041B10485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895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“本人单位全宗”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改造设计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0314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29" y="2387644"/>
            <a:ext cx="5897014" cy="330007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783" y="3086705"/>
            <a:ext cx="4626466" cy="1469695"/>
          </a:xfrm>
          <a:prstGeom prst="rect">
            <a:avLst/>
          </a:prstGeom>
        </p:spPr>
      </p:pic>
      <p:sp>
        <p:nvSpPr>
          <p:cNvPr id="17" name="副标题 2"/>
          <p:cNvSpPr>
            <a:spLocks noGrp="1"/>
          </p:cNvSpPr>
          <p:nvPr>
            <p:ph type="subTitle" idx="1"/>
          </p:nvPr>
        </p:nvSpPr>
        <p:spPr>
          <a:xfrm>
            <a:off x="204528" y="1050029"/>
            <a:ext cx="10654146" cy="787083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 smtClean="0"/>
              <a:t>＊本人单位</a:t>
            </a:r>
            <a:r>
              <a:rPr lang="zh-CN" altLang="en-US" sz="1200" dirty="0"/>
              <a:t>全</a:t>
            </a:r>
            <a:r>
              <a:rPr lang="zh-CN" altLang="en-US" sz="1200" dirty="0" smtClean="0"/>
              <a:t>宗 的勾选框，尽在默认角色分组、全局角色分组下的角色选中后，才会出现，单个全宗下的角色，不出现此勾选框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8492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1658" y="659331"/>
            <a:ext cx="10654146" cy="787083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b="1" dirty="0"/>
              <a:t>＊勾选 </a:t>
            </a:r>
            <a:r>
              <a:rPr lang="zh-CN" altLang="en-US" sz="1200" b="1" dirty="0" smtClean="0"/>
              <a:t>本人单位</a:t>
            </a:r>
            <a:r>
              <a:rPr lang="zh-CN" altLang="en-US" sz="1200" b="1" dirty="0"/>
              <a:t>全宗 后，只保留全局的资源授权设置，下面各全宗的勾选、设置、复制到按钮置灰不可设置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51658" y="1169251"/>
            <a:ext cx="11194788" cy="2980680"/>
            <a:chOff x="451658" y="1574695"/>
            <a:chExt cx="11194788" cy="298068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1658" y="1574695"/>
              <a:ext cx="11194788" cy="2980680"/>
            </a:xfrm>
            <a:prstGeom prst="rect">
              <a:avLst/>
            </a:prstGeom>
          </p:spPr>
        </p:pic>
        <p:sp>
          <p:nvSpPr>
            <p:cNvPr id="9" name="圆角矩形 8"/>
            <p:cNvSpPr/>
            <p:nvPr/>
          </p:nvSpPr>
          <p:spPr>
            <a:xfrm>
              <a:off x="773084" y="2917767"/>
              <a:ext cx="10656916" cy="931026"/>
            </a:xfrm>
            <a:prstGeom prst="roundRect">
              <a:avLst/>
            </a:prstGeom>
            <a:solidFill>
              <a:srgbClr val="5B9BD5">
                <a:alpha val="5882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rgbClr val="FF0000"/>
                  </a:solidFill>
                </a:rPr>
                <a:t>按钮置灰不可设置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73084" y="2630412"/>
              <a:ext cx="238297" cy="287355"/>
            </a:xfrm>
            <a:prstGeom prst="roundRect">
              <a:avLst/>
            </a:prstGeom>
            <a:solidFill>
              <a:srgbClr val="5B9BD5">
                <a:alpha val="5882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副标题 2"/>
          <p:cNvSpPr txBox="1">
            <a:spLocks/>
          </p:cNvSpPr>
          <p:nvPr/>
        </p:nvSpPr>
        <p:spPr>
          <a:xfrm>
            <a:off x="451658" y="4209037"/>
            <a:ext cx="10654146" cy="787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200" b="1" dirty="0" smtClean="0"/>
              <a:t>＊</a:t>
            </a:r>
            <a:r>
              <a:rPr lang="zh-CN" altLang="en-US" sz="1200" b="1" dirty="0" smtClean="0"/>
              <a:t>已经设置了下面全宗的设置后，再勾选本人单位全宗时，弹出提示“</a:t>
            </a:r>
            <a:r>
              <a:rPr lang="zh-CN" altLang="en-US" sz="1200" b="1" i="1" dirty="0" smtClean="0"/>
              <a:t>勾选本单位全宗后，仅保留全局资源授权设置，其他全宗的设置会被清空，请确认</a:t>
            </a:r>
            <a:r>
              <a:rPr lang="zh-CN" altLang="en-US" sz="1200" b="1" dirty="0" smtClean="0"/>
              <a:t>”，确认则还原其他全宗为未勾选状态，对应全宗的资源授权、数据权限、分级权限设置均还原为未设置状态，按钮置灰不再可选。取消则关闭提示框，不做任何改变，本人单位全宗还原为未勾选状态</a:t>
            </a:r>
            <a:endParaRPr lang="zh-CN" altLang="en-US" sz="1200" b="1" dirty="0"/>
          </a:p>
        </p:txBody>
      </p:sp>
      <p:sp>
        <p:nvSpPr>
          <p:cNvPr id="2" name="矩形 1"/>
          <p:cNvSpPr/>
          <p:nvPr/>
        </p:nvSpPr>
        <p:spPr>
          <a:xfrm>
            <a:off x="3582785" y="5203767"/>
            <a:ext cx="5070764" cy="11554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582785" y="5231393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/>
              <a:t>提示：</a:t>
            </a:r>
            <a:endParaRPr lang="zh-CN" altLang="en-US" sz="1100" dirty="0"/>
          </a:p>
        </p:txBody>
      </p:sp>
      <p:sp>
        <p:nvSpPr>
          <p:cNvPr id="5" name="文本框 4"/>
          <p:cNvSpPr txBox="1"/>
          <p:nvPr/>
        </p:nvSpPr>
        <p:spPr>
          <a:xfrm>
            <a:off x="3886714" y="5566057"/>
            <a:ext cx="45429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i="1" dirty="0"/>
              <a:t>勾</a:t>
            </a:r>
            <a:r>
              <a:rPr lang="zh-CN" altLang="en-US" sz="1100" b="1" i="1" dirty="0" smtClean="0"/>
              <a:t>选本人单位</a:t>
            </a:r>
            <a:r>
              <a:rPr lang="zh-CN" altLang="en-US" sz="1100" b="1" i="1" dirty="0"/>
              <a:t>全宗后，仅保留</a:t>
            </a:r>
            <a:r>
              <a:rPr lang="zh-CN" altLang="en-US" sz="1100" b="1" i="1" dirty="0" smtClean="0"/>
              <a:t>全局授权</a:t>
            </a:r>
            <a:r>
              <a:rPr lang="zh-CN" altLang="en-US" sz="1100" b="1" i="1" dirty="0"/>
              <a:t>设置，其他全宗的设置会被清空，请</a:t>
            </a:r>
            <a:r>
              <a:rPr lang="zh-CN" altLang="en-US" sz="1100" b="1" i="1" dirty="0" smtClean="0"/>
              <a:t>确认！</a:t>
            </a:r>
            <a:endParaRPr lang="zh-CN" altLang="en-US" sz="1100" dirty="0"/>
          </a:p>
        </p:txBody>
      </p:sp>
      <p:sp>
        <p:nvSpPr>
          <p:cNvPr id="6" name="圆角矩形 5"/>
          <p:cNvSpPr/>
          <p:nvPr/>
        </p:nvSpPr>
        <p:spPr>
          <a:xfrm>
            <a:off x="7365077" y="6060163"/>
            <a:ext cx="507076" cy="20821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solidFill>
                  <a:schemeClr val="tx1"/>
                </a:solidFill>
              </a:rPr>
              <a:t>确定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046720" y="6060163"/>
            <a:ext cx="507076" cy="20821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solidFill>
                  <a:schemeClr val="tx1"/>
                </a:solidFill>
              </a:rPr>
              <a:t>取消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644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1658" y="659331"/>
            <a:ext cx="10654146" cy="787083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b="1" dirty="0" smtClean="0"/>
              <a:t>＊</a:t>
            </a:r>
            <a:r>
              <a:rPr lang="zh-CN" altLang="en-US" sz="1200" b="1" dirty="0"/>
              <a:t>数据</a:t>
            </a:r>
            <a:r>
              <a:rPr lang="zh-CN" altLang="en-US" sz="1200" b="1" dirty="0" smtClean="0"/>
              <a:t>权限设置中，仅保留“全部全宗”的设置，其他的不显示或置灰不可设置；在头部增加提示信息：当前全宗权限设置为本人单位全宗</a:t>
            </a:r>
            <a:endParaRPr lang="zh-CN" altLang="en-US" sz="1200" b="1" dirty="0"/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451658" y="4209037"/>
            <a:ext cx="4727171" cy="787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200" b="1" dirty="0" smtClean="0"/>
              <a:t>＊</a:t>
            </a:r>
            <a:r>
              <a:rPr lang="zh-CN" altLang="en-US" sz="1200" b="1" dirty="0"/>
              <a:t>分级</a:t>
            </a:r>
            <a:r>
              <a:rPr lang="zh-CN" altLang="en-US" sz="1200" b="1" dirty="0" smtClean="0"/>
              <a:t>授权设置中，除原有的组织列表外，顶层增加“本人单位组织”勾选项，其他选项也可勾选；角色设置保持原样不变</a:t>
            </a:r>
            <a:endParaRPr lang="zh-CN" altLang="en-US" sz="12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18" y="1269600"/>
            <a:ext cx="8589807" cy="220326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86714" y="1654061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/>
              <a:t>当前全宗权限设置为本人单位全</a:t>
            </a:r>
            <a:r>
              <a:rPr lang="zh-CN" altLang="en-US" sz="800" dirty="0" smtClean="0"/>
              <a:t>宗</a:t>
            </a:r>
            <a:endParaRPr lang="zh-CN" altLang="en-US" sz="800" dirty="0"/>
          </a:p>
        </p:txBody>
      </p:sp>
      <p:sp>
        <p:nvSpPr>
          <p:cNvPr id="17" name="圆角矩形 16"/>
          <p:cNvSpPr/>
          <p:nvPr/>
        </p:nvSpPr>
        <p:spPr>
          <a:xfrm>
            <a:off x="2119745" y="2541842"/>
            <a:ext cx="6949439" cy="931026"/>
          </a:xfrm>
          <a:prstGeom prst="roundRect">
            <a:avLst/>
          </a:prstGeom>
          <a:solidFill>
            <a:srgbClr val="5B9BD5">
              <a:alpha val="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不显示或置灰不可设置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711" y="3768090"/>
            <a:ext cx="6651740" cy="2871097"/>
          </a:xfrm>
          <a:prstGeom prst="rect">
            <a:avLst/>
          </a:prstGeom>
        </p:spPr>
      </p:pic>
      <p:sp>
        <p:nvSpPr>
          <p:cNvPr id="19" name="副标题 2"/>
          <p:cNvSpPr txBox="1">
            <a:spLocks/>
          </p:cNvSpPr>
          <p:nvPr/>
        </p:nvSpPr>
        <p:spPr>
          <a:xfrm>
            <a:off x="451657" y="5203638"/>
            <a:ext cx="4727171" cy="787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200" b="1" dirty="0" smtClean="0"/>
              <a:t>＊全宗权限设置中未勾选“本人单位全宗”，“本人单位组织”勾选框不出现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42805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330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“本人单位全宗”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“本人单位全宗”</dc:title>
  <dc:creator>lianwei</dc:creator>
  <cp:lastModifiedBy>lianwei</cp:lastModifiedBy>
  <cp:revision>7</cp:revision>
  <dcterms:created xsi:type="dcterms:W3CDTF">2021-08-04T06:59:21Z</dcterms:created>
  <dcterms:modified xsi:type="dcterms:W3CDTF">2021-08-04T08:23:03Z</dcterms:modified>
</cp:coreProperties>
</file>